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0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125" d="100"/>
          <a:sy n="125" d="100"/>
        </p:scale>
        <p:origin x="-3894" y="-4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3" Type="http://schemas.microsoft.com/office/2007/relationships/hdphoto" Target="../media/hdphoto3.wdp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hdphoto" Target="../media/hdphoto6.wdp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5" Type="http://schemas.microsoft.com/office/2007/relationships/hdphoto" Target="../media/hdphoto5.wdp"/><Relationship Id="rId10" Type="http://schemas.openxmlformats.org/officeDocument/2006/relationships/image" Target="../media/image34.png"/><Relationship Id="rId19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2425409" y="7800663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1697087" y="1699689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8587888" y="7800663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11762</TotalTime>
  <Words>327</Words>
  <Application>Microsoft Office PowerPoint</Application>
  <PresentationFormat>사용자 지정</PresentationFormat>
  <Paragraphs>308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1712</cp:revision>
  <dcterms:created xsi:type="dcterms:W3CDTF">2014-09-26T00:08:04Z</dcterms:created>
  <dcterms:modified xsi:type="dcterms:W3CDTF">2024-03-15T05:55:21Z</dcterms:modified>
</cp:coreProperties>
</file>